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9" r:id="rId5"/>
    <p:sldId id="268" r:id="rId6"/>
    <p:sldId id="262" r:id="rId7"/>
    <p:sldId id="263" r:id="rId8"/>
    <p:sldId id="259" r:id="rId9"/>
    <p:sldId id="260" r:id="rId10"/>
    <p:sldId id="271" r:id="rId11"/>
    <p:sldId id="265" r:id="rId12"/>
    <p:sldId id="266" r:id="rId13"/>
    <p:sldId id="261" r:id="rId14"/>
    <p:sldId id="272" r:id="rId15"/>
    <p:sldId id="267" r:id="rId16"/>
    <p:sldId id="273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091D"/>
    <a:srgbClr val="FAF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43"/>
    <p:restoredTop sz="94694"/>
  </p:normalViewPr>
  <p:slideViewPr>
    <p:cSldViewPr snapToGrid="0">
      <p:cViewPr varScale="1">
        <p:scale>
          <a:sx n="121" d="100"/>
          <a:sy n="121" d="100"/>
        </p:scale>
        <p:origin x="11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23153-718D-F4DB-16C9-032C4DF9B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200154-40BB-1142-23E4-EBBA968AD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B5A9F-CBF6-3085-1720-EB71A05EF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0FAAA-AA46-88A5-DC41-95C9D77E7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5849E-3ED6-1D69-3194-E0321D73A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45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055BE-026D-E154-7C81-CD61870F8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529CC-4214-D7AA-65FB-91D307025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C70B9-4234-5580-FB3F-F6A629D1C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C2F65-AF9D-D439-E9E2-C0DE731AE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1B82E-70BC-F0C2-F519-2EEA5CC37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426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998B65-7244-DA64-D83F-0DECB9CC0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B9C18-51B2-80F0-6BBA-E46D5CD6B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D61AF-29F2-F527-8FC7-3816146E5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EEF6D-0FCD-6E35-C2C3-686160460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D8529-CF44-97FB-7494-A5717EECA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36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AB9E9-F860-F2E8-072B-51A00B330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C3A9E-308D-BA15-3A7C-BE3AABF5A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8898A-08FA-E341-E56C-2788AF45F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D61C4-7625-2923-255B-FE6351419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3BBF8-5F04-C276-2E53-E5E8C50C4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33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6E800-571C-A2DC-8274-11030DE50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50F88-7DF2-1744-5EBD-FE63608B4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FD768-A350-2C40-D5E3-A02AF40E0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B7988-1F74-A478-B527-925E1DC6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EB5F2-78F6-2788-4ACD-12CDE146B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35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FCE2-E51A-4980-BF34-9C902E5B5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C732C-909E-A518-AAED-89257B4D71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3DB38-5112-7A29-6B7C-02DB7758A6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1C3F7-2109-14CD-F9AD-F623A2C1C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DF417E-AEC8-F0DD-7036-D186CBBD2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C2967F-EA8F-9F9F-8971-08A61E524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0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2178-09A7-ADF8-FFEA-933FFADDD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3740F-BF0B-B0C5-2A5C-20180B3BE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5A67C-AF01-C551-279F-3C8D11171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F659A-5B20-24A0-2FE4-6825F10580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11A2A7-9252-C58F-E262-FD8BEE6BDB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FEF4BC-E420-AB8B-E8EC-78DD88EBA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147E9F-5A49-9B06-ABE9-055AE1A0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615D30-65EF-1ABB-566D-F7C363F1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57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14A0D-DA52-38D6-E10A-FFFB36D78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9F791-4923-0196-B746-FEFF375E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BACDEC-EEF1-69BA-CA16-216F1CD4C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DD13A4-171C-AD91-AA1D-ED8407489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658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875AEA-D45E-A1FA-F159-0CD61D9A0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D402EC-8754-C262-028F-E19E3620E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8700F7-1434-2507-52F7-9B6ADFCA9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38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2BEE6-605E-1D0A-BE0E-2EDF864C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23F3B-DBC0-E2CD-0B46-853776930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37AE4C-25F4-84B0-23D9-FF262C586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B5CA39-0C74-68BF-4D70-BFC11397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A1DF61-7111-10B0-3C72-A9ABD1103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24528F-AAE8-7696-BEE7-F9C31B02F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4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B5855-97D3-4B2C-5931-A16359C91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26DBA4-09E9-BE68-76AC-42D404661E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09D118-A3A1-5328-7892-460D04DDE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6B4C9-24F5-4FF9-239A-AC5BEB11B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1292E-7C12-F11A-3E6F-81E78447D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F923BB-0EF2-BE83-C3C3-55CB11FF7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136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1154AB-BE59-3F43-9786-F95C7B1EE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5932A-9A4E-918B-3FF8-9922EE222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15184-126D-1CD4-5A1F-02217BFC0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362F8-FB72-EC45-935E-399BA349F8CB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7BCC2-EF18-AE02-17F4-D5EBA28B8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E4F9D-6E44-68F8-3E20-672514A8F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B2746-50AF-9C45-9D98-EC7855732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615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779811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5127399" y="2804758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881690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6431398" y="270759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7265528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7414921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7958956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6451565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B2E254D-D0EE-36FA-F062-00817A63269B}"/>
              </a:ext>
            </a:extLst>
          </p:cNvPr>
          <p:cNvSpPr>
            <a:spLocks noChangeAspect="1"/>
          </p:cNvSpPr>
          <p:nvPr/>
        </p:nvSpPr>
        <p:spPr>
          <a:xfrm>
            <a:off x="4246340" y="2967574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3294278" y="1355035"/>
            <a:ext cx="184217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727825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188296" y="-116113"/>
            <a:ext cx="5815406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999" y="126515"/>
            <a:ext cx="2286000" cy="10362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509426" y="1108004"/>
            <a:ext cx="5173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197708" y="1373679"/>
            <a:ext cx="58050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Official publication of               , the Society of Cutaneous Oncology </a:t>
            </a:r>
          </a:p>
        </p:txBody>
      </p:sp>
      <p:pic>
        <p:nvPicPr>
          <p:cNvPr id="21" name="Picture 20" descr="A picture containing graphics, graphic design, clipart, screenshot&#10;&#10;Description automatically generated">
            <a:extLst>
              <a:ext uri="{FF2B5EF4-FFF2-40B4-BE49-F238E27FC236}">
                <a16:creationId xmlns:a16="http://schemas.microsoft.com/office/drawing/2014/main" id="{49636FAE-ACF2-B107-3AEA-B45D571E4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655" y="1210545"/>
            <a:ext cx="1005840" cy="7203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591312" y="-19294"/>
            <a:ext cx="12810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2368577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261360" y="-116113"/>
            <a:ext cx="5669280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999" y="328734"/>
            <a:ext cx="2286000" cy="10362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709770" y="1406937"/>
            <a:ext cx="4772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419499" y="1734156"/>
            <a:ext cx="5361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439540" y="25676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3151654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0" b="3069"/>
          <a:stretch/>
        </p:blipFill>
        <p:spPr>
          <a:xfrm>
            <a:off x="3485566" y="1901073"/>
            <a:ext cx="5220869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485388" y="-116113"/>
            <a:ext cx="5221224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669" y="328734"/>
            <a:ext cx="2420662" cy="10972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965448" y="1459945"/>
            <a:ext cx="4261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779885" y="1734156"/>
            <a:ext cx="46322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096508" y="55656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3982366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584108" y="1901073"/>
            <a:ext cx="5669280" cy="5495301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4" name="Picture 13" descr="A picture containing text, font, logo, graphics&#10;&#10;Description automatically generated">
            <a:extLst>
              <a:ext uri="{FF2B5EF4-FFF2-40B4-BE49-F238E27FC236}">
                <a16:creationId xmlns:a16="http://schemas.microsoft.com/office/drawing/2014/main" id="{B03FF3D0-0BA7-0E1D-B197-A20453AD7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337" y="-116113"/>
            <a:ext cx="5285263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66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609FD-9732-EADC-B258-84FE22611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E0480-1DE5-2F30-A6A2-A072BA922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34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0" b="3069"/>
          <a:stretch/>
        </p:blipFill>
        <p:spPr>
          <a:xfrm>
            <a:off x="3485566" y="1901073"/>
            <a:ext cx="5220869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485388" y="-116113"/>
            <a:ext cx="5221224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669" y="328734"/>
            <a:ext cx="2420662" cy="10972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4221127" y="1459945"/>
            <a:ext cx="3749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880521" y="1734156"/>
            <a:ext cx="443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Official publication of the Society of Cutaneous Oncology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246132" y="55656"/>
            <a:ext cx="12853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3475805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0" b="3069"/>
          <a:stretch/>
        </p:blipFill>
        <p:spPr>
          <a:xfrm>
            <a:off x="3485566" y="1901073"/>
            <a:ext cx="5220869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485388" y="-116113"/>
            <a:ext cx="5221224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4D2EE-4697-A59B-DC44-ACCC5EEBDD36}"/>
              </a:ext>
            </a:extLst>
          </p:cNvPr>
          <p:cNvSpPr txBox="1"/>
          <p:nvPr/>
        </p:nvSpPr>
        <p:spPr>
          <a:xfrm>
            <a:off x="7079723" y="109913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  <p:pic>
        <p:nvPicPr>
          <p:cNvPr id="7" name="Picture 6" descr="A picture containing graphics, circle, screenshot, graphic design&#10;&#10;Description automatically generated">
            <a:extLst>
              <a:ext uri="{FF2B5EF4-FFF2-40B4-BE49-F238E27FC236}">
                <a16:creationId xmlns:a16="http://schemas.microsoft.com/office/drawing/2014/main" id="{A157F16A-C9C0-2C54-0970-C6EED794F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080" y="-370004"/>
            <a:ext cx="3291840" cy="26586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C20278-A7CC-56BC-349E-4D867A0E7372}"/>
              </a:ext>
            </a:extLst>
          </p:cNvPr>
          <p:cNvSpPr txBox="1"/>
          <p:nvPr/>
        </p:nvSpPr>
        <p:spPr>
          <a:xfrm>
            <a:off x="3972308" y="1462324"/>
            <a:ext cx="4261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C098C0-284B-4D2F-5F3C-B280B7B314E9}"/>
              </a:ext>
            </a:extLst>
          </p:cNvPr>
          <p:cNvSpPr txBox="1"/>
          <p:nvPr/>
        </p:nvSpPr>
        <p:spPr>
          <a:xfrm>
            <a:off x="3596820" y="1742507"/>
            <a:ext cx="50120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</p:spTree>
    <p:extLst>
      <p:ext uri="{BB962C8B-B14F-4D97-AF65-F5344CB8AC3E}">
        <p14:creationId xmlns:p14="http://schemas.microsoft.com/office/powerpoint/2010/main" val="4169818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E9AEC3-1EE7-F3E3-9B09-65BB1ABD70C4}"/>
              </a:ext>
            </a:extLst>
          </p:cNvPr>
          <p:cNvSpPr/>
          <p:nvPr/>
        </p:nvSpPr>
        <p:spPr>
          <a:xfrm>
            <a:off x="3188297" y="-116113"/>
            <a:ext cx="5815406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240756" y="109913"/>
            <a:ext cx="1584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Volume 1, Issue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2BB3AB-07D1-6471-90F8-F425F151908C}"/>
              </a:ext>
            </a:extLst>
          </p:cNvPr>
          <p:cNvSpPr txBox="1"/>
          <p:nvPr/>
        </p:nvSpPr>
        <p:spPr>
          <a:xfrm>
            <a:off x="3930544" y="1382812"/>
            <a:ext cx="4261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8153E8-02FD-667D-A427-6E5914B57F7C}"/>
              </a:ext>
            </a:extLst>
          </p:cNvPr>
          <p:cNvSpPr txBox="1"/>
          <p:nvPr/>
        </p:nvSpPr>
        <p:spPr>
          <a:xfrm>
            <a:off x="3380361" y="1672934"/>
            <a:ext cx="5361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pic>
        <p:nvPicPr>
          <p:cNvPr id="7" name="Picture 6" descr="A picture containing graphics, circle, screenshot, graphic design&#10;&#10;Description automatically generated">
            <a:extLst>
              <a:ext uri="{FF2B5EF4-FFF2-40B4-BE49-F238E27FC236}">
                <a16:creationId xmlns:a16="http://schemas.microsoft.com/office/drawing/2014/main" id="{01E16292-371C-A732-1E3D-38DCDDEE8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175" y="-370004"/>
            <a:ext cx="3291840" cy="265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229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F77A6A5-0D88-D39D-5C63-38699E3DC2C1}"/>
              </a:ext>
            </a:extLst>
          </p:cNvPr>
          <p:cNvGrpSpPr/>
          <p:nvPr/>
        </p:nvGrpSpPr>
        <p:grpSpPr>
          <a:xfrm>
            <a:off x="3000414" y="1029915"/>
            <a:ext cx="6416978" cy="3970318"/>
            <a:chOff x="3000414" y="1029915"/>
            <a:chExt cx="6416978" cy="397031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8F36434-809E-8D03-674C-1B4A3A5F6A83}"/>
                </a:ext>
              </a:extLst>
            </p:cNvPr>
            <p:cNvSpPr txBox="1"/>
            <p:nvPr/>
          </p:nvSpPr>
          <p:spPr>
            <a:xfrm>
              <a:off x="4779811" y="2273971"/>
              <a:ext cx="1444626" cy="1862048"/>
            </a:xfrm>
            <a:custGeom>
              <a:avLst/>
              <a:gdLst>
                <a:gd name="connsiteX0" fmla="*/ 0 w 1444626"/>
                <a:gd name="connsiteY0" fmla="*/ 0 h 1862048"/>
                <a:gd name="connsiteX1" fmla="*/ 1444626 w 1444626"/>
                <a:gd name="connsiteY1" fmla="*/ 0 h 1862048"/>
                <a:gd name="connsiteX2" fmla="*/ 1444626 w 1444626"/>
                <a:gd name="connsiteY2" fmla="*/ 1862048 h 1862048"/>
                <a:gd name="connsiteX3" fmla="*/ 0 w 1444626"/>
                <a:gd name="connsiteY3" fmla="*/ 1862048 h 1862048"/>
                <a:gd name="connsiteX4" fmla="*/ 0 w 1444626"/>
                <a:gd name="connsiteY4" fmla="*/ 0 h 1862048"/>
                <a:gd name="connsiteX0" fmla="*/ 491958 w 1444626"/>
                <a:gd name="connsiteY0" fmla="*/ 577515 h 1862048"/>
                <a:gd name="connsiteX1" fmla="*/ 1444626 w 1444626"/>
                <a:gd name="connsiteY1" fmla="*/ 0 h 1862048"/>
                <a:gd name="connsiteX2" fmla="*/ 1444626 w 1444626"/>
                <a:gd name="connsiteY2" fmla="*/ 1862048 h 1862048"/>
                <a:gd name="connsiteX3" fmla="*/ 0 w 1444626"/>
                <a:gd name="connsiteY3" fmla="*/ 1862048 h 1862048"/>
                <a:gd name="connsiteX4" fmla="*/ 491958 w 1444626"/>
                <a:gd name="connsiteY4" fmla="*/ 577515 h 1862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4626" h="1862048">
                  <a:moveTo>
                    <a:pt x="491958" y="577515"/>
                  </a:moveTo>
                  <a:lnTo>
                    <a:pt x="1444626" y="0"/>
                  </a:lnTo>
                  <a:lnTo>
                    <a:pt x="1444626" y="1862048"/>
                  </a:lnTo>
                  <a:lnTo>
                    <a:pt x="0" y="1862048"/>
                  </a:lnTo>
                  <a:lnTo>
                    <a:pt x="491958" y="577515"/>
                  </a:lnTo>
                  <a:close/>
                </a:path>
              </a:pathLst>
            </a:custGeom>
            <a:noFill/>
          </p:spPr>
          <p:txBody>
            <a:bodyPr wrap="none" rtlCol="0">
              <a:spAutoFit/>
            </a:bodyPr>
            <a:lstStyle/>
            <a:p>
              <a:r>
                <a:rPr lang="en-US" sz="11500" dirty="0">
                  <a:latin typeface="Gill Sans Ultra Bold" panose="020B0A02020104020203" pitchFamily="34" charset="77"/>
                </a:rPr>
                <a:t>O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9C769E0-EC28-0676-1235-98FCC78DCB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27399" y="2804758"/>
              <a:ext cx="731520" cy="7315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94F4A5E-97C3-E8DA-50CD-24290092D33C}"/>
                </a:ext>
              </a:extLst>
            </p:cNvPr>
            <p:cNvSpPr txBox="1"/>
            <p:nvPr/>
          </p:nvSpPr>
          <p:spPr>
            <a:xfrm>
              <a:off x="5881690" y="1888946"/>
              <a:ext cx="2002471" cy="2646878"/>
            </a:xfrm>
            <a:custGeom>
              <a:avLst/>
              <a:gdLst>
                <a:gd name="connsiteX0" fmla="*/ 0 w 1444626"/>
                <a:gd name="connsiteY0" fmla="*/ 0 h 1862048"/>
                <a:gd name="connsiteX1" fmla="*/ 1444626 w 1444626"/>
                <a:gd name="connsiteY1" fmla="*/ 0 h 1862048"/>
                <a:gd name="connsiteX2" fmla="*/ 1444626 w 1444626"/>
                <a:gd name="connsiteY2" fmla="*/ 1862048 h 1862048"/>
                <a:gd name="connsiteX3" fmla="*/ 0 w 1444626"/>
                <a:gd name="connsiteY3" fmla="*/ 1862048 h 1862048"/>
                <a:gd name="connsiteX4" fmla="*/ 0 w 1444626"/>
                <a:gd name="connsiteY4" fmla="*/ 0 h 1862048"/>
                <a:gd name="connsiteX0" fmla="*/ 491958 w 1444626"/>
                <a:gd name="connsiteY0" fmla="*/ 577515 h 1862048"/>
                <a:gd name="connsiteX1" fmla="*/ 1444626 w 1444626"/>
                <a:gd name="connsiteY1" fmla="*/ 0 h 1862048"/>
                <a:gd name="connsiteX2" fmla="*/ 1444626 w 1444626"/>
                <a:gd name="connsiteY2" fmla="*/ 1862048 h 1862048"/>
                <a:gd name="connsiteX3" fmla="*/ 0 w 1444626"/>
                <a:gd name="connsiteY3" fmla="*/ 1862048 h 1862048"/>
                <a:gd name="connsiteX4" fmla="*/ 491958 w 1444626"/>
                <a:gd name="connsiteY4" fmla="*/ 577515 h 1862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4626" h="1862048">
                  <a:moveTo>
                    <a:pt x="491958" y="577515"/>
                  </a:moveTo>
                  <a:lnTo>
                    <a:pt x="1444626" y="0"/>
                  </a:lnTo>
                  <a:lnTo>
                    <a:pt x="1444626" y="1862048"/>
                  </a:lnTo>
                  <a:lnTo>
                    <a:pt x="0" y="1862048"/>
                  </a:lnTo>
                  <a:lnTo>
                    <a:pt x="491958" y="577515"/>
                  </a:lnTo>
                  <a:close/>
                </a:path>
              </a:pathLst>
            </a:custGeom>
            <a:noFill/>
          </p:spPr>
          <p:txBody>
            <a:bodyPr wrap="none" rtlCol="0">
              <a:spAutoFit/>
            </a:bodyPr>
            <a:lstStyle/>
            <a:p>
              <a:r>
                <a:rPr lang="en-US" sz="16600" dirty="0">
                  <a:latin typeface="Gill Sans Ultra Bold" panose="020B0A02020104020203" pitchFamily="34" charset="77"/>
                </a:rPr>
                <a:t>O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F4010BE-4E91-4486-B399-0230852225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31398" y="2707598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AB12B95-AB46-EA87-7687-D615ECB856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65528" y="2850478"/>
              <a:ext cx="640080" cy="6400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21FA14F-4799-7B8D-4014-F7405656BBA5}"/>
                </a:ext>
              </a:extLst>
            </p:cNvPr>
            <p:cNvSpPr txBox="1"/>
            <p:nvPr/>
          </p:nvSpPr>
          <p:spPr>
            <a:xfrm>
              <a:off x="7414921" y="1888946"/>
              <a:ext cx="2002471" cy="2646878"/>
            </a:xfrm>
            <a:custGeom>
              <a:avLst/>
              <a:gdLst>
                <a:gd name="connsiteX0" fmla="*/ 0 w 1444626"/>
                <a:gd name="connsiteY0" fmla="*/ 0 h 1862048"/>
                <a:gd name="connsiteX1" fmla="*/ 1444626 w 1444626"/>
                <a:gd name="connsiteY1" fmla="*/ 0 h 1862048"/>
                <a:gd name="connsiteX2" fmla="*/ 1444626 w 1444626"/>
                <a:gd name="connsiteY2" fmla="*/ 1862048 h 1862048"/>
                <a:gd name="connsiteX3" fmla="*/ 0 w 1444626"/>
                <a:gd name="connsiteY3" fmla="*/ 1862048 h 1862048"/>
                <a:gd name="connsiteX4" fmla="*/ 0 w 1444626"/>
                <a:gd name="connsiteY4" fmla="*/ 0 h 1862048"/>
                <a:gd name="connsiteX0" fmla="*/ 491958 w 1444626"/>
                <a:gd name="connsiteY0" fmla="*/ 577515 h 1862048"/>
                <a:gd name="connsiteX1" fmla="*/ 1444626 w 1444626"/>
                <a:gd name="connsiteY1" fmla="*/ 0 h 1862048"/>
                <a:gd name="connsiteX2" fmla="*/ 1444626 w 1444626"/>
                <a:gd name="connsiteY2" fmla="*/ 1862048 h 1862048"/>
                <a:gd name="connsiteX3" fmla="*/ 0 w 1444626"/>
                <a:gd name="connsiteY3" fmla="*/ 1862048 h 1862048"/>
                <a:gd name="connsiteX4" fmla="*/ 491958 w 1444626"/>
                <a:gd name="connsiteY4" fmla="*/ 577515 h 1862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4626" h="1862048">
                  <a:moveTo>
                    <a:pt x="491958" y="577515"/>
                  </a:moveTo>
                  <a:lnTo>
                    <a:pt x="1444626" y="0"/>
                  </a:lnTo>
                  <a:lnTo>
                    <a:pt x="1444626" y="1862048"/>
                  </a:lnTo>
                  <a:lnTo>
                    <a:pt x="0" y="1862048"/>
                  </a:lnTo>
                  <a:lnTo>
                    <a:pt x="491958" y="577515"/>
                  </a:lnTo>
                  <a:close/>
                </a:path>
              </a:pathLst>
            </a:custGeom>
            <a:noFill/>
          </p:spPr>
          <p:txBody>
            <a:bodyPr wrap="none" rtlCol="0">
              <a:spAutoFit/>
            </a:bodyPr>
            <a:lstStyle/>
            <a:p>
              <a:r>
                <a:rPr lang="en-US" sz="16600" dirty="0">
                  <a:solidFill>
                    <a:srgbClr val="FF0000"/>
                  </a:solidFill>
                  <a:latin typeface="Gill Sans Ultra Bold" panose="020B0A02020104020203" pitchFamily="34" charset="77"/>
                </a:rPr>
                <a:t>O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E4C6142-3881-E20F-1C83-B57EA23893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58956" y="2713318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83D15D6-E1F7-0EE0-B424-D2500CE048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51565" y="2713318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B2E254D-D0EE-36FA-F062-00817A6326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7970" y="2873972"/>
              <a:ext cx="1280160" cy="14960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03B0A4C-D3CB-D78C-FEE6-A23F14DB4D44}"/>
                </a:ext>
              </a:extLst>
            </p:cNvPr>
            <p:cNvSpPr txBox="1"/>
            <p:nvPr/>
          </p:nvSpPr>
          <p:spPr>
            <a:xfrm>
              <a:off x="3000414" y="1029915"/>
              <a:ext cx="2172390" cy="3970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200" dirty="0">
                  <a:solidFill>
                    <a:srgbClr val="FF0000"/>
                  </a:solidFill>
                  <a:latin typeface="Gill Sans Ultra Bold" panose="020B0A02020104020203" pitchFamily="34" charset="77"/>
                </a:rPr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5219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2940102" y="1339105"/>
            <a:ext cx="200407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J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253CB3-381E-F2B5-B90E-05B7CBF167AD}"/>
              </a:ext>
            </a:extLst>
          </p:cNvPr>
          <p:cNvSpPr txBox="1"/>
          <p:nvPr/>
        </p:nvSpPr>
        <p:spPr>
          <a:xfrm>
            <a:off x="4267969" y="2393240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467027" y="2393240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4814615" y="2924027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568906" y="2008215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6118614" y="282686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6952744" y="2969747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7102137" y="2008215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7646172" y="283258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6138781" y="283258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2940102" y="1339105"/>
            <a:ext cx="200407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J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253CB3-381E-F2B5-B90E-05B7CBF167AD}"/>
              </a:ext>
            </a:extLst>
          </p:cNvPr>
          <p:cNvSpPr txBox="1"/>
          <p:nvPr/>
        </p:nvSpPr>
        <p:spPr>
          <a:xfrm>
            <a:off x="4267969" y="2393240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467027" y="2393240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4814615" y="2924027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568906" y="2008215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6118614" y="282686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6952744" y="2969747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7102137" y="2008215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7646172" y="283258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6138781" y="2832587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495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1787163" y="1219836"/>
            <a:ext cx="200407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J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253CB3-381E-F2B5-B90E-05B7CBF167AD}"/>
              </a:ext>
            </a:extLst>
          </p:cNvPr>
          <p:cNvSpPr txBox="1"/>
          <p:nvPr/>
        </p:nvSpPr>
        <p:spPr>
          <a:xfrm>
            <a:off x="3115030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3314088" y="2273971"/>
            <a:ext cx="1444626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C769E0-EC28-0676-1235-98FCC78DCBAD}"/>
              </a:ext>
            </a:extLst>
          </p:cNvPr>
          <p:cNvSpPr>
            <a:spLocks noChangeAspect="1"/>
          </p:cNvSpPr>
          <p:nvPr/>
        </p:nvSpPr>
        <p:spPr>
          <a:xfrm>
            <a:off x="3661676" y="2804758"/>
            <a:ext cx="731520" cy="7315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4415967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4965675" y="270759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5799805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1FA14F-4799-7B8D-4014-F7405656BBA5}"/>
              </a:ext>
            </a:extLst>
          </p:cNvPr>
          <p:cNvSpPr txBox="1"/>
          <p:nvPr/>
        </p:nvSpPr>
        <p:spPr>
          <a:xfrm>
            <a:off x="5949198" y="1888946"/>
            <a:ext cx="2002471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Gill Sans Ultra Bold" panose="020B0A02020104020203" pitchFamily="34" charset="77"/>
              </a:rPr>
              <a:t>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4C6142-3881-E20F-1C83-B57EA23893AB}"/>
              </a:ext>
            </a:extLst>
          </p:cNvPr>
          <p:cNvSpPr>
            <a:spLocks noChangeAspect="1"/>
          </p:cNvSpPr>
          <p:nvPr/>
        </p:nvSpPr>
        <p:spPr>
          <a:xfrm>
            <a:off x="6493233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3D15D6-E1F7-0EE0-B424-D2500CE04874}"/>
              </a:ext>
            </a:extLst>
          </p:cNvPr>
          <p:cNvSpPr>
            <a:spLocks noChangeAspect="1"/>
          </p:cNvSpPr>
          <p:nvPr/>
        </p:nvSpPr>
        <p:spPr>
          <a:xfrm>
            <a:off x="4985842" y="2713318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7ABB3B-E823-A62D-7C19-BAEA7483B2A2}"/>
              </a:ext>
            </a:extLst>
          </p:cNvPr>
          <p:cNvSpPr txBox="1"/>
          <p:nvPr/>
        </p:nvSpPr>
        <p:spPr>
          <a:xfrm>
            <a:off x="1889019" y="4440650"/>
            <a:ext cx="90524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A2787-B6D7-47C5-8A2B-F5714D09CB5A}"/>
              </a:ext>
            </a:extLst>
          </p:cNvPr>
          <p:cNvSpPr txBox="1"/>
          <p:nvPr/>
        </p:nvSpPr>
        <p:spPr>
          <a:xfrm>
            <a:off x="1889019" y="4904944"/>
            <a:ext cx="8538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Official publication of the Society of Cutaneous Oncology </a:t>
            </a:r>
          </a:p>
        </p:txBody>
      </p:sp>
    </p:spTree>
    <p:extLst>
      <p:ext uri="{BB962C8B-B14F-4D97-AF65-F5344CB8AC3E}">
        <p14:creationId xmlns:p14="http://schemas.microsoft.com/office/powerpoint/2010/main" val="264757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F36434-809E-8D03-674C-1B4A3A5F6A83}"/>
              </a:ext>
            </a:extLst>
          </p:cNvPr>
          <p:cNvSpPr txBox="1"/>
          <p:nvPr/>
        </p:nvSpPr>
        <p:spPr>
          <a:xfrm>
            <a:off x="4779811" y="2273971"/>
            <a:ext cx="1345240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4F4A5E-97C3-E8DA-50CD-24290092D33C}"/>
              </a:ext>
            </a:extLst>
          </p:cNvPr>
          <p:cNvSpPr txBox="1"/>
          <p:nvPr/>
        </p:nvSpPr>
        <p:spPr>
          <a:xfrm>
            <a:off x="5772830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010BE-4E91-4486-B399-023085222518}"/>
              </a:ext>
            </a:extLst>
          </p:cNvPr>
          <p:cNvSpPr>
            <a:spLocks noChangeAspect="1"/>
          </p:cNvSpPr>
          <p:nvPr/>
        </p:nvSpPr>
        <p:spPr>
          <a:xfrm>
            <a:off x="7122742" y="2407418"/>
            <a:ext cx="914400" cy="15261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B12B95-AB46-EA87-7687-D615ECB85656}"/>
              </a:ext>
            </a:extLst>
          </p:cNvPr>
          <p:cNvSpPr>
            <a:spLocks noChangeAspect="1"/>
          </p:cNvSpPr>
          <p:nvPr/>
        </p:nvSpPr>
        <p:spPr>
          <a:xfrm>
            <a:off x="7265528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B2E254D-D0EE-36FA-F062-00817A63269B}"/>
              </a:ext>
            </a:extLst>
          </p:cNvPr>
          <p:cNvSpPr>
            <a:spLocks noChangeAspect="1"/>
          </p:cNvSpPr>
          <p:nvPr/>
        </p:nvSpPr>
        <p:spPr>
          <a:xfrm>
            <a:off x="3793006" y="2955661"/>
            <a:ext cx="1280160" cy="14960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3B0A4C-D3CB-D78C-FEE6-A23F14DB4D44}"/>
              </a:ext>
            </a:extLst>
          </p:cNvPr>
          <p:cNvSpPr txBox="1"/>
          <p:nvPr/>
        </p:nvSpPr>
        <p:spPr>
          <a:xfrm>
            <a:off x="3248891" y="926958"/>
            <a:ext cx="186781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A123F1-ADD7-0D7D-FFC9-A78746B36759}"/>
              </a:ext>
            </a:extLst>
          </p:cNvPr>
          <p:cNvSpPr txBox="1"/>
          <p:nvPr/>
        </p:nvSpPr>
        <p:spPr>
          <a:xfrm>
            <a:off x="7131885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2502098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87683EE5-CC5A-FAEA-880F-78FADE4655B5}"/>
              </a:ext>
            </a:extLst>
          </p:cNvPr>
          <p:cNvSpPr txBox="1"/>
          <p:nvPr/>
        </p:nvSpPr>
        <p:spPr>
          <a:xfrm>
            <a:off x="361131" y="1219836"/>
            <a:ext cx="165301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7ABB3B-E823-A62D-7C19-BAEA7483B2A2}"/>
              </a:ext>
            </a:extLst>
          </p:cNvPr>
          <p:cNvSpPr txBox="1"/>
          <p:nvPr/>
        </p:nvSpPr>
        <p:spPr>
          <a:xfrm>
            <a:off x="408561" y="4440650"/>
            <a:ext cx="83359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Journal of Cutaneous Oncology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A2787-B6D7-47C5-8A2B-F5714D09CB5A}"/>
              </a:ext>
            </a:extLst>
          </p:cNvPr>
          <p:cNvSpPr txBox="1"/>
          <p:nvPr/>
        </p:nvSpPr>
        <p:spPr>
          <a:xfrm>
            <a:off x="408561" y="4904944"/>
            <a:ext cx="105543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Official publication of the Society of Cutaneous Oncology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AE98136-42FB-4AC4-B52B-7177976445FB}"/>
              </a:ext>
            </a:extLst>
          </p:cNvPr>
          <p:cNvSpPr>
            <a:spLocks noChangeAspect="1"/>
          </p:cNvSpPr>
          <p:nvPr/>
        </p:nvSpPr>
        <p:spPr>
          <a:xfrm>
            <a:off x="1542175" y="2643649"/>
            <a:ext cx="914400" cy="1187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CB29CD-974B-B413-FF38-87A6CCDC3240}"/>
              </a:ext>
            </a:extLst>
          </p:cNvPr>
          <p:cNvSpPr txBox="1"/>
          <p:nvPr/>
        </p:nvSpPr>
        <p:spPr>
          <a:xfrm>
            <a:off x="1481440" y="2273971"/>
            <a:ext cx="1345240" cy="186204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FEC26F-BA96-1ABA-99F1-A8A941D5A87F}"/>
              </a:ext>
            </a:extLst>
          </p:cNvPr>
          <p:cNvSpPr txBox="1"/>
          <p:nvPr/>
        </p:nvSpPr>
        <p:spPr>
          <a:xfrm>
            <a:off x="2474459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6F36FE2-9C50-05E5-A819-73ACB2F5B871}"/>
              </a:ext>
            </a:extLst>
          </p:cNvPr>
          <p:cNvSpPr>
            <a:spLocks noChangeAspect="1"/>
          </p:cNvSpPr>
          <p:nvPr/>
        </p:nvSpPr>
        <p:spPr>
          <a:xfrm>
            <a:off x="3824371" y="2407418"/>
            <a:ext cx="914400" cy="15261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0F00242-69BC-A8C5-F751-54913C5814F5}"/>
              </a:ext>
            </a:extLst>
          </p:cNvPr>
          <p:cNvSpPr>
            <a:spLocks noChangeAspect="1"/>
          </p:cNvSpPr>
          <p:nvPr/>
        </p:nvSpPr>
        <p:spPr>
          <a:xfrm>
            <a:off x="3967157" y="2850478"/>
            <a:ext cx="640080" cy="640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C00796B-E118-853D-DE49-8E07D06DB0C7}"/>
              </a:ext>
            </a:extLst>
          </p:cNvPr>
          <p:cNvSpPr txBox="1"/>
          <p:nvPr/>
        </p:nvSpPr>
        <p:spPr>
          <a:xfrm>
            <a:off x="3833514" y="1888946"/>
            <a:ext cx="1859805" cy="2646878"/>
          </a:xfrm>
          <a:custGeom>
            <a:avLst/>
            <a:gdLst>
              <a:gd name="connsiteX0" fmla="*/ 0 w 1444626"/>
              <a:gd name="connsiteY0" fmla="*/ 0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0 w 1444626"/>
              <a:gd name="connsiteY4" fmla="*/ 0 h 1862048"/>
              <a:gd name="connsiteX0" fmla="*/ 491958 w 1444626"/>
              <a:gd name="connsiteY0" fmla="*/ 577515 h 1862048"/>
              <a:gd name="connsiteX1" fmla="*/ 1444626 w 1444626"/>
              <a:gd name="connsiteY1" fmla="*/ 0 h 1862048"/>
              <a:gd name="connsiteX2" fmla="*/ 1444626 w 1444626"/>
              <a:gd name="connsiteY2" fmla="*/ 1862048 h 1862048"/>
              <a:gd name="connsiteX3" fmla="*/ 0 w 1444626"/>
              <a:gd name="connsiteY3" fmla="*/ 1862048 h 1862048"/>
              <a:gd name="connsiteX4" fmla="*/ 491958 w 1444626"/>
              <a:gd name="connsiteY4" fmla="*/ 577515 h 186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626" h="1862048">
                <a:moveTo>
                  <a:pt x="491958" y="577515"/>
                </a:moveTo>
                <a:lnTo>
                  <a:pt x="1444626" y="0"/>
                </a:lnTo>
                <a:lnTo>
                  <a:pt x="1444626" y="1862048"/>
                </a:lnTo>
                <a:lnTo>
                  <a:pt x="0" y="1862048"/>
                </a:lnTo>
                <a:lnTo>
                  <a:pt x="491958" y="57751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847781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violet, purple, circle, art&#10;&#10;Description automatically generated">
            <a:extLst>
              <a:ext uri="{FF2B5EF4-FFF2-40B4-BE49-F238E27FC236}">
                <a16:creationId xmlns:a16="http://schemas.microsoft.com/office/drawing/2014/main" id="{84BC24D9-10F0-01F8-4724-21B1E34DB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6DD03-7C92-C4C3-2B5F-48712EB0B692}"/>
              </a:ext>
            </a:extLst>
          </p:cNvPr>
          <p:cNvSpPr/>
          <p:nvPr/>
        </p:nvSpPr>
        <p:spPr>
          <a:xfrm>
            <a:off x="2667000" y="4909456"/>
            <a:ext cx="6621379" cy="1948543"/>
          </a:xfrm>
          <a:prstGeom prst="rect">
            <a:avLst/>
          </a:prstGeom>
          <a:solidFill>
            <a:srgbClr val="FAFA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icture containing graphics, graphic design, design&#10;&#10;Description automatically generated">
            <a:extLst>
              <a:ext uri="{FF2B5EF4-FFF2-40B4-BE49-F238E27FC236}">
                <a16:creationId xmlns:a16="http://schemas.microsoft.com/office/drawing/2014/main" id="{20496DA7-0BF0-9BE9-4B1E-A530ADB0D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379" y="4339391"/>
            <a:ext cx="2468880" cy="181141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01EB406-AC0F-F5D2-44A7-1103EBDAA59D}"/>
              </a:ext>
            </a:extLst>
          </p:cNvPr>
          <p:cNvSpPr txBox="1"/>
          <p:nvPr/>
        </p:nvSpPr>
        <p:spPr>
          <a:xfrm>
            <a:off x="2903621" y="5445045"/>
            <a:ext cx="5851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4091DE-E704-1ABA-7CFA-E021EF3378E8}"/>
              </a:ext>
            </a:extLst>
          </p:cNvPr>
          <p:cNvSpPr txBox="1"/>
          <p:nvPr/>
        </p:nvSpPr>
        <p:spPr>
          <a:xfrm>
            <a:off x="2903621" y="5769507"/>
            <a:ext cx="6159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Official publication of the Society of Cutaneous Oncology </a:t>
            </a:r>
          </a:p>
        </p:txBody>
      </p:sp>
    </p:spTree>
    <p:extLst>
      <p:ext uri="{BB962C8B-B14F-4D97-AF65-F5344CB8AC3E}">
        <p14:creationId xmlns:p14="http://schemas.microsoft.com/office/powerpoint/2010/main" val="3394033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3F1EE1-F21F-69E5-FBA6-2AF833E38D8E}"/>
              </a:ext>
            </a:extLst>
          </p:cNvPr>
          <p:cNvSpPr/>
          <p:nvPr/>
        </p:nvSpPr>
        <p:spPr>
          <a:xfrm>
            <a:off x="1966685" y="-116113"/>
            <a:ext cx="8258629" cy="7445828"/>
          </a:xfrm>
          <a:prstGeom prst="rect">
            <a:avLst/>
          </a:prstGeom>
          <a:solidFill>
            <a:srgbClr val="1E09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ild art, art&#10;&#10;Description automatically generated">
            <a:extLst>
              <a:ext uri="{FF2B5EF4-FFF2-40B4-BE49-F238E27FC236}">
                <a16:creationId xmlns:a16="http://schemas.microsoft.com/office/drawing/2014/main" id="{2FF668FC-A1FA-17AC-AF70-28861B1E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69"/>
          <a:stretch/>
        </p:blipFill>
        <p:spPr>
          <a:xfrm>
            <a:off x="3261359" y="1901073"/>
            <a:ext cx="5669280" cy="54953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D3763C-4096-774B-A59A-2B5EA1B36B11}"/>
              </a:ext>
            </a:extLst>
          </p:cNvPr>
          <p:cNvSpPr/>
          <p:nvPr/>
        </p:nvSpPr>
        <p:spPr>
          <a:xfrm>
            <a:off x="3261359" y="-116113"/>
            <a:ext cx="5815406" cy="2240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red logo&#10;&#10;Description automatically generated with low confidence">
            <a:extLst>
              <a:ext uri="{FF2B5EF4-FFF2-40B4-BE49-F238E27FC236}">
                <a16:creationId xmlns:a16="http://schemas.microsoft.com/office/drawing/2014/main" id="{11DFB302-EC94-277D-727D-8CE4F3C2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999" y="126515"/>
            <a:ext cx="2286000" cy="10362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8327A8-4543-224A-8CEB-371278C318BA}"/>
              </a:ext>
            </a:extLst>
          </p:cNvPr>
          <p:cNvSpPr txBox="1"/>
          <p:nvPr/>
        </p:nvSpPr>
        <p:spPr>
          <a:xfrm>
            <a:off x="3509426" y="1108004"/>
            <a:ext cx="5173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 Ultra Bold" panose="020B0A02020104020203" pitchFamily="34" charset="77"/>
              </a:rPr>
              <a:t>The Journal of Cutaneous Oncology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1257F-3023-2E05-8209-DF912FB32F59}"/>
              </a:ext>
            </a:extLst>
          </p:cNvPr>
          <p:cNvSpPr txBox="1"/>
          <p:nvPr/>
        </p:nvSpPr>
        <p:spPr>
          <a:xfrm>
            <a:off x="3197708" y="1373679"/>
            <a:ext cx="58050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Official publication of               , the Society of Cutaneous Oncology </a:t>
            </a:r>
          </a:p>
        </p:txBody>
      </p:sp>
      <p:pic>
        <p:nvPicPr>
          <p:cNvPr id="21" name="Picture 20" descr="A picture containing graphics, graphic design, clipart, screenshot&#10;&#10;Description automatically generated">
            <a:extLst>
              <a:ext uri="{FF2B5EF4-FFF2-40B4-BE49-F238E27FC236}">
                <a16:creationId xmlns:a16="http://schemas.microsoft.com/office/drawing/2014/main" id="{49636FAE-ACF2-B107-3AEA-B45D571E4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655" y="1210545"/>
            <a:ext cx="1005840" cy="7203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B8F26B-F29E-1022-4133-D9150E227385}"/>
              </a:ext>
            </a:extLst>
          </p:cNvPr>
          <p:cNvSpPr txBox="1"/>
          <p:nvPr/>
        </p:nvSpPr>
        <p:spPr>
          <a:xfrm>
            <a:off x="7591312" y="-19294"/>
            <a:ext cx="12810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Volume 1, Issue 1</a:t>
            </a:r>
          </a:p>
        </p:txBody>
      </p:sp>
    </p:spTree>
    <p:extLst>
      <p:ext uri="{BB962C8B-B14F-4D97-AF65-F5344CB8AC3E}">
        <p14:creationId xmlns:p14="http://schemas.microsoft.com/office/powerpoint/2010/main" val="2808463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</TotalTime>
  <Words>198</Words>
  <Application>Microsoft Macintosh PowerPoint</Application>
  <PresentationFormat>Widescreen</PresentationFormat>
  <Paragraphs>58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Gill Sans Ultra Bold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Miller, David M.,MD, PhD</dc:creator>
  <cp:lastModifiedBy>Miller, David M.,MD, PhD</cp:lastModifiedBy>
  <cp:revision>10</cp:revision>
  <cp:lastPrinted>2023-06-23T19:50:22Z</cp:lastPrinted>
  <dcterms:created xsi:type="dcterms:W3CDTF">2023-05-20T14:10:21Z</dcterms:created>
  <dcterms:modified xsi:type="dcterms:W3CDTF">2024-12-13T16:10:42Z</dcterms:modified>
</cp:coreProperties>
</file>

<file path=docProps/thumbnail.jpeg>
</file>